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6A6B-5F4F-4F53-A442-6532AFDC101A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0E0A-8711-4C28-8AC5-193386048B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6A6B-5F4F-4F53-A442-6532AFDC101A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0E0A-8711-4C28-8AC5-193386048B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6A6B-5F4F-4F53-A442-6532AFDC101A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0E0A-8711-4C28-8AC5-193386048B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6A6B-5F4F-4F53-A442-6532AFDC101A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0E0A-8711-4C28-8AC5-193386048B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6A6B-5F4F-4F53-A442-6532AFDC101A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0E0A-8711-4C28-8AC5-193386048B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6A6B-5F4F-4F53-A442-6532AFDC101A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0E0A-8711-4C28-8AC5-193386048B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6A6B-5F4F-4F53-A442-6532AFDC101A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0E0A-8711-4C28-8AC5-193386048B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6A6B-5F4F-4F53-A442-6532AFDC101A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0E0A-8711-4C28-8AC5-193386048B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6A6B-5F4F-4F53-A442-6532AFDC101A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0E0A-8711-4C28-8AC5-193386048B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6A6B-5F4F-4F53-A442-6532AFDC101A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0E0A-8711-4C28-8AC5-193386048B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16A6B-5F4F-4F53-A442-6532AFDC101A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0E0A-8711-4C28-8AC5-193386048B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16A6B-5F4F-4F53-A442-6532AFDC101A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F0E0A-8711-4C28-8AC5-193386048B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1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4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5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official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WinRoNe</dc:creator>
  <cp:lastModifiedBy>WinRoNe</cp:lastModifiedBy>
  <cp:revision>1</cp:revision>
  <dcterms:created xsi:type="dcterms:W3CDTF">2020-09-23T11:42:06Z</dcterms:created>
  <dcterms:modified xsi:type="dcterms:W3CDTF">2020-09-23T11:42:39Z</dcterms:modified>
</cp:coreProperties>
</file>